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D53816-8372-4F66-ABFD-424F86DD876E}">
  <a:tblStyle styleId="{4BD53816-8372-4F66-ABFD-424F86DD87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a51f9550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a51f9550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a51f9550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a51f9550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a51f9550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a51f9550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a51f9550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a51f9550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a51f9550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a51f9550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a51f9550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a51f9550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a51f9550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a51f9550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a51f9550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a51f9550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e1372f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e1372f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a51f955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a51f955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6e1372fc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6e1372fc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a51f9550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a51f955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a51f955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a51f955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a51f9550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a51f9550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6e1372f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6e1372f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6e1372f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6e1372f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16.jpg"/><Relationship Id="rId5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.jpg"/><Relationship Id="rId5" Type="http://schemas.openxmlformats.org/officeDocument/2006/relationships/image" Target="../media/image11.jpg"/><Relationship Id="rId6" Type="http://schemas.openxmlformats.org/officeDocument/2006/relationships/image" Target="../media/image2.jpg"/><Relationship Id="rId7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8200" y="65350"/>
            <a:ext cx="8744100" cy="23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980"/>
              <a:t>Convertendo rádio Motobras RM-PFT73AC baseado no Si4825 em um rádio com interface digital utilizando o Si4827.</a:t>
            </a:r>
            <a:endParaRPr sz="398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49750"/>
            <a:ext cx="3641152" cy="254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425" y="2449750"/>
            <a:ext cx="3866664" cy="24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75" y="2307600"/>
            <a:ext cx="3474964" cy="260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Conexões dos componentes com o Seeeduino XIAO</a:t>
            </a:r>
            <a:endParaRPr/>
          </a:p>
        </p:txBody>
      </p:sp>
      <p:graphicFrame>
        <p:nvGraphicFramePr>
          <p:cNvPr id="137" name="Google Shape;137;p22"/>
          <p:cNvGraphicFramePr/>
          <p:nvPr/>
        </p:nvGraphicFramePr>
        <p:xfrm>
          <a:off x="4774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{4BD53816-8372-4F66-ABFD-424F86DD876E}</a:tableStyleId>
              </a:tblPr>
              <a:tblGrid>
                <a:gridCol w="1760275"/>
                <a:gridCol w="1457525"/>
                <a:gridCol w="4381875"/>
              </a:tblGrid>
              <a:tr h="44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Si4827 (Pin)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Seeeduino (Pin)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Descri</a:t>
                      </a:r>
                      <a:r>
                        <a:rPr b="1" lang="pt-BR" sz="1200"/>
                        <a:t>ção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1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INTERRUPT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9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RESET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I2C SDA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I2C CLOCK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4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TM1637 (Pin)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1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Clock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Data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Botão Próxima Banda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Seleção de Banda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1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Botão Banda Anterior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Seleção de Banda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1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LED Vermelho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3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Indica que a banda corresponde ao Dial Analógico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1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LED Verde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10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Indica que a estação está sintonizada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Retirada do Si4825 da Placa e Modifica</a:t>
            </a:r>
            <a:r>
              <a:rPr lang="pt-BR"/>
              <a:t>ções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875" y="1243275"/>
            <a:ext cx="3634975" cy="31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75" y="1130100"/>
            <a:ext cx="419140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Cortes das trilhas e remo</a:t>
            </a:r>
            <a:r>
              <a:rPr lang="pt-BR" sz="2320"/>
              <a:t>ção do Resistor e Capacitor de </a:t>
            </a:r>
            <a:r>
              <a:rPr lang="pt-BR" sz="2120"/>
              <a:t>RESET</a:t>
            </a:r>
            <a:endParaRPr sz="212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50" y="1017725"/>
            <a:ext cx="64300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30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Si4827 soldado na placa e liga</a:t>
            </a:r>
            <a:r>
              <a:rPr lang="pt-BR"/>
              <a:t>ções com o Seeeduino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50" y="1017725"/>
            <a:ext cx="6572877" cy="40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Si4827 soldado na Placa e fia</a:t>
            </a:r>
            <a:r>
              <a:rPr lang="pt-BR"/>
              <a:t>ção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150" y="1210150"/>
            <a:ext cx="5495332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25" y="729950"/>
            <a:ext cx="659254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13" y="22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Modifica</a:t>
            </a:r>
            <a:r>
              <a:rPr lang="pt-BR"/>
              <a:t>ção Finalizada 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13" y="977700"/>
            <a:ext cx="6360975" cy="422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pt-BR" sz="2188"/>
              <a:t>Sobre o rádio Motobras RM-PFT73AC (Original)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1242825"/>
            <a:ext cx="42603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7 Bandas (FM, AM e 5 de OC)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Dial Analógico 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Baseado no DSP Si4825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Boa qualidade de Som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Segue o modelo </a:t>
            </a:r>
            <a:r>
              <a:rPr lang="pt-BR" sz="1800">
                <a:solidFill>
                  <a:schemeClr val="dk2"/>
                </a:solidFill>
              </a:rPr>
              <a:t>clássico</a:t>
            </a:r>
            <a:r>
              <a:rPr lang="pt-BR" sz="1800">
                <a:solidFill>
                  <a:schemeClr val="dk2"/>
                </a:solidFill>
              </a:rPr>
              <a:t> de rádios antigos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Cobertura em OC: 62m, 49m, 31m, 25m e 19m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721375" y="3928750"/>
            <a:ext cx="150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Motobras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025" y="1170125"/>
            <a:ext cx="3474964" cy="260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pt-BR" sz="2188"/>
              <a:t>Sobre o rádio modificado Motobras RM-PFT73AC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90075" y="1170125"/>
            <a:ext cx="4422000" cy="3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19</a:t>
            </a:r>
            <a:r>
              <a:rPr lang="pt-BR" sz="1800">
                <a:solidFill>
                  <a:schemeClr val="dk2"/>
                </a:solidFill>
              </a:rPr>
              <a:t> Bandas ( 2 de FM, 2 de AM e 15 de OC)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Dial Anal</a:t>
            </a:r>
            <a:r>
              <a:rPr lang="pt-BR" sz="1800">
                <a:solidFill>
                  <a:schemeClr val="dk2"/>
                </a:solidFill>
              </a:rPr>
              <a:t>ógico e Digital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Baseado no DSP Si4827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Indicador de Esta</a:t>
            </a:r>
            <a:r>
              <a:rPr lang="pt-BR" sz="1800">
                <a:solidFill>
                  <a:schemeClr val="dk2"/>
                </a:solidFill>
              </a:rPr>
              <a:t>ção Sintonizada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Indicador de que o Dial Analógico não corresponde a Banda Corrente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Utiliza o mesmo front-end (RF) e </a:t>
            </a:r>
            <a:r>
              <a:rPr lang="pt-BR" sz="1800">
                <a:solidFill>
                  <a:schemeClr val="dk2"/>
                </a:solidFill>
              </a:rPr>
              <a:t>áudio do rádio original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Cobertura em OC:  10m - 90m (15 bandas)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721375" y="3928750"/>
            <a:ext cx="236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Motobras Modificado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089724" cy="26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r>
              <a:rPr lang="pt-BR"/>
              <a:t>ádio Original Aberto (Sucata)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8475"/>
            <a:ext cx="4147876" cy="311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075" y="1375057"/>
            <a:ext cx="4147876" cy="3017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78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2582"/>
              <a:t>Placa do </a:t>
            </a:r>
            <a:r>
              <a:rPr lang="pt-BR" sz="2582"/>
              <a:t>Motobras RM-PFT73AC com o SI4825</a:t>
            </a:r>
            <a:endParaRPr sz="152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00" y="1120100"/>
            <a:ext cx="786468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Si4825 soldado na Placa do R</a:t>
            </a:r>
            <a:r>
              <a:rPr lang="pt-BR"/>
              <a:t>ádio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175" y="1160125"/>
            <a:ext cx="58008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Substitui</a:t>
            </a:r>
            <a:r>
              <a:rPr lang="pt-BR"/>
              <a:t>ção do Si4825 pelo Si4827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588" y="1082425"/>
            <a:ext cx="465681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DSP Si4825 x Si4827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1175"/>
            <a:ext cx="384886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3720075" y="4200600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3720075" y="3863675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884000" y="1960525"/>
            <a:ext cx="217500" cy="27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720075" y="4537525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57300" y="3237400"/>
            <a:ext cx="2544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700" y="1226450"/>
            <a:ext cx="434635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8304750" y="3947375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8304750" y="4200600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8304750" y="4537525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5432875" y="2080725"/>
            <a:ext cx="217500" cy="27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4582725" y="3321075"/>
            <a:ext cx="2175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para a modifica</a:t>
            </a:r>
            <a:r>
              <a:rPr lang="pt-BR"/>
              <a:t>ção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700" y="1319537"/>
            <a:ext cx="3339299" cy="250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024" y="3409175"/>
            <a:ext cx="1891352" cy="119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6402000" y="3683025"/>
            <a:ext cx="23379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SEEEDUINO XIAO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ARM Cortex-M0+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Memória Flash</a:t>
            </a:r>
            <a:r>
              <a:rPr lang="pt-BR" sz="1100">
                <a:solidFill>
                  <a:schemeClr val="dk1"/>
                </a:solidFill>
              </a:rPr>
              <a:t>: 256 KB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RAM</a:t>
            </a:r>
            <a:r>
              <a:rPr lang="pt-BR" sz="1100">
                <a:solidFill>
                  <a:schemeClr val="dk1"/>
                </a:solidFill>
              </a:rPr>
              <a:t>: 32 KB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443200" y="2571750"/>
            <a:ext cx="1550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</a:rPr>
              <a:t>TM1637 7SEG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7811700" y="340917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325863" y="460732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</a:rPr>
              <a:t>SI 4827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399450" y="237197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</a:rPr>
              <a:t>Push Buttons</a:t>
            </a:r>
            <a:endParaRPr b="1" sz="1300">
              <a:solidFill>
                <a:schemeClr val="dk2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50" y="1367375"/>
            <a:ext cx="1476781" cy="9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275" y="1421175"/>
            <a:ext cx="2548462" cy="10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038" y="3368030"/>
            <a:ext cx="1476775" cy="139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657113" y="4708200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</a:rPr>
              <a:t>LEDs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